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6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017DFF-E8CB-4B20-B93C-06C54E541E75}" type="doc">
      <dgm:prSet loTypeId="urn:microsoft.com/office/officeart/2005/8/layout/hChevron3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FAED6FFF-7D0C-48FA-9012-24E8D602C779}">
      <dgm:prSet phldr="0" custT="0"/>
      <dgm:spPr/>
      <dgm:t>
        <a:bodyPr vert="horz" wrap="square"/>
        <a:p>
          <a:pPr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dirty="0" smtClean="0">
              <a:latin typeface="Adobe Gothic Std B" panose="020B0800000000000000" pitchFamily="34" charset="-128"/>
              <a:ea typeface="Adobe Gothic Std B" panose="020B0800000000000000" pitchFamily="34" charset="-128"/>
            </a:rPr>
            <a:t>500W Cold Air Spindle Motor Kit</a:t>
          </a:r>
          <a:r>
            <a:rPr dirty="0" smtClean="0">
              <a:latin typeface="Adobe Gothic Std B" panose="020B0800000000000000" pitchFamily="34" charset="-128"/>
              <a:ea typeface="Adobe Gothic Std B" panose="020B0800000000000000" pitchFamily="34" charset="-128"/>
            </a:rPr>
            <a:t/>
          </a:r>
          <a:endParaRPr dirty="0" smtClean="0">
            <a:latin typeface="Adobe Gothic Std B" panose="020B0800000000000000" pitchFamily="34" charset="-128"/>
            <a:ea typeface="Adobe Gothic Std B" panose="020B0800000000000000" pitchFamily="34" charset="-128"/>
          </a:endParaRPr>
        </a:p>
      </dgm:t>
    </dgm:pt>
    <dgm:pt modelId="{46C3B711-6F7F-4040-8CB1-86DE222E567D}" cxnId="{6D1F6971-AC3F-4B71-9A77-216CD1BDC1A9}" type="parTrans">
      <dgm:prSet/>
      <dgm:spPr/>
      <dgm:t>
        <a:bodyPr/>
        <a:lstStyle/>
        <a:p>
          <a:endParaRPr lang="zh-CN" altLang="en-US"/>
        </a:p>
      </dgm:t>
    </dgm:pt>
    <dgm:pt modelId="{07E8ADB6-8349-4E50-BCAE-DE38C820175D}" cxnId="{6D1F6971-AC3F-4B71-9A77-216CD1BDC1A9}" type="sibTrans">
      <dgm:prSet/>
      <dgm:spPr/>
      <dgm:t>
        <a:bodyPr/>
        <a:lstStyle/>
        <a:p>
          <a:endParaRPr lang="zh-CN" altLang="en-US"/>
        </a:p>
      </dgm:t>
    </dgm:pt>
    <dgm:pt modelId="{0AEED2C6-B5CC-4C82-84C8-AD4C925F197E}" type="pres">
      <dgm:prSet presAssocID="{AE017DFF-E8CB-4B20-B93C-06C54E541E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E533DBF-432C-49E5-97F3-43C3DFD2915E}" type="pres">
      <dgm:prSet presAssocID="{FAED6FFF-7D0C-48FA-9012-24E8D602C779}" presName="parTxOnly" presStyleLbl="node1" presStyleIdx="0" presStyleCnt="1" custLinFactNeighborX="-49" custLinFactNeighborY="-24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D1F6971-AC3F-4B71-9A77-216CD1BDC1A9}" srcId="{AE017DFF-E8CB-4B20-B93C-06C54E541E75}" destId="{FAED6FFF-7D0C-48FA-9012-24E8D602C779}" srcOrd="0" destOrd="0" parTransId="{46C3B711-6F7F-4040-8CB1-86DE222E567D}" sibTransId="{07E8ADB6-8349-4E50-BCAE-DE38C820175D}"/>
    <dgm:cxn modelId="{056D067F-AC8B-4670-AEB5-121542C1F23F}" type="presOf" srcId="{AE017DFF-E8CB-4B20-B93C-06C54E541E75}" destId="{0AEED2C6-B5CC-4C82-84C8-AD4C925F197E}" srcOrd="0" destOrd="0" presId="urn:microsoft.com/office/officeart/2005/8/layout/hChevron3"/>
    <dgm:cxn modelId="{84480BAB-5351-47E7-AF7A-FF840F8749D2}" type="presParOf" srcId="{0AEED2C6-B5CC-4C82-84C8-AD4C925F197E}" destId="{8E533DBF-432C-49E5-97F3-43C3DFD2915E}" srcOrd="0" destOrd="0" presId="urn:microsoft.com/office/officeart/2005/8/layout/hChevron3"/>
    <dgm:cxn modelId="{332D6D26-907B-4266-9B04-3EE0C58B267E}" type="presOf" srcId="{FAED6FFF-7D0C-48FA-9012-24E8D602C779}" destId="{8E533DBF-432C-49E5-97F3-43C3DFD2915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5277407" cy="707886"/>
        <a:chOff x="0" y="0"/>
        <a:chExt cx="5277407" cy="707886"/>
      </a:xfrm>
    </dsp:grpSpPr>
    <dsp:sp modelId="{8E533DBF-432C-49E5-97F3-43C3DFD2915E}">
      <dsp:nvSpPr>
        <dsp:cNvPr id="3" name="五边形 2"/>
        <dsp:cNvSpPr/>
      </dsp:nvSpPr>
      <dsp:spPr bwMode="white">
        <a:xfrm>
          <a:off x="0" y="0"/>
          <a:ext cx="5277407" cy="707886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38684" tIns="69342" rIns="34671" bIns="69342" anchor="ctr"/>
        <a:lstStyle>
          <a:lvl1pPr algn="ctr">
            <a:defRPr sz="2600"/>
          </a:lvl1pPr>
          <a:lvl2pPr marL="228600" indent="-228600" algn="ctr">
            <a:defRPr sz="2000"/>
          </a:lvl2pPr>
          <a:lvl3pPr marL="457200" indent="-228600" algn="ctr">
            <a:defRPr sz="2000"/>
          </a:lvl3pPr>
          <a:lvl4pPr marL="685800" indent="-228600" algn="ctr">
            <a:defRPr sz="2000"/>
          </a:lvl4pPr>
          <a:lvl5pPr marL="914400" indent="-228600" algn="ctr">
            <a:defRPr sz="2000"/>
          </a:lvl5pPr>
          <a:lvl6pPr marL="1143000" indent="-228600" algn="ctr">
            <a:defRPr sz="2000"/>
          </a:lvl6pPr>
          <a:lvl7pPr marL="1371600" indent="-228600" algn="ctr">
            <a:defRPr sz="2000"/>
          </a:lvl7pPr>
          <a:lvl8pPr marL="1600200" indent="-228600" algn="ctr">
            <a:defRPr sz="2000"/>
          </a:lvl8pPr>
          <a:lvl9pPr marL="1828800" indent="-228600" algn="ctr">
            <a:defRPr sz="2000"/>
          </a:lvl9pPr>
        </a:lstStyle>
        <a:p>
          <a:pPr lvl="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dirty="0" smtClean="0">
              <a:latin typeface="Adobe Gothic Std B" panose="020B0800000000000000" pitchFamily="34" charset="-128"/>
              <a:ea typeface="Adobe Gothic Std B" panose="020B0800000000000000" pitchFamily="34" charset="-128"/>
            </a:rPr>
            <a:t>500W Cold Air Spindle Motor Kit</a:t>
          </a:r>
          <a:endParaRPr dirty="0" smtClean="0">
            <a:latin typeface="Adobe Gothic Std B" panose="020B0800000000000000" pitchFamily="34" charset="-128"/>
            <a:ea typeface="Adobe Gothic Std B" panose="020B0800000000000000" pitchFamily="34" charset="-128"/>
          </a:endParaRPr>
        </a:p>
      </dsp:txBody>
      <dsp:txXfrm>
        <a:off x="0" y="0"/>
        <a:ext cx="5277407" cy="707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type="homePlate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type="chevron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type="homePlate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type="chevron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/>
        </p:nvGraphicFramePr>
        <p:xfrm>
          <a:off x="0" y="-3962"/>
          <a:ext cx="5277407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0670" y="704215"/>
            <a:ext cx="6550660" cy="5963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030" y="635000"/>
            <a:ext cx="10732770" cy="5891530"/>
          </a:xfrm>
        </p:spPr>
        <p:txBody>
          <a:bodyPr>
            <a:normAutofit fontScale="90000" lnSpcReduction="20000"/>
          </a:bodyPr>
          <a:p>
            <a:r>
              <a:rPr lang="zh-CN" altLang="en-US"/>
              <a:t>Spindle Motor: Brand new brushless DC motor</a:t>
            </a:r>
            <a:endParaRPr lang="zh-CN" altLang="en-US"/>
          </a:p>
          <a:p>
            <a:r>
              <a:rPr lang="zh-CN" altLang="en-US"/>
              <a:t>Operating Voltage: 48VDC requires a brushless driver for operation</a:t>
            </a:r>
            <a:endParaRPr lang="zh-CN" altLang="en-US"/>
          </a:p>
          <a:p>
            <a:r>
              <a:rPr lang="zh-CN" altLang="en-US"/>
              <a:t>Peak Power: 500W</a:t>
            </a:r>
            <a:endParaRPr lang="zh-CN" altLang="en-US"/>
          </a:p>
          <a:p>
            <a:r>
              <a:rPr lang="zh-CN" altLang="en-US"/>
              <a:t>No-load Speed: 12000r/min</a:t>
            </a:r>
            <a:endParaRPr lang="zh-CN" altLang="en-US"/>
          </a:p>
          <a:p>
            <a:r>
              <a:rPr lang="zh-CN" altLang="en-US"/>
              <a:t>Peak Torque: 0.6 (N.m)</a:t>
            </a:r>
            <a:endParaRPr lang="zh-CN" altLang="en-US"/>
          </a:p>
          <a:p>
            <a:r>
              <a:rPr lang="zh-CN" altLang="en-US"/>
              <a:t>Insulation Resistance: &gt;2 Megaohms</a:t>
            </a:r>
            <a:endParaRPr lang="zh-CN" altLang="en-US"/>
          </a:p>
          <a:p>
            <a:r>
              <a:rPr lang="zh-CN" altLang="en-US"/>
              <a:t>Dielectric Strength: 400V</a:t>
            </a:r>
            <a:endParaRPr lang="zh-CN" altLang="en-US"/>
          </a:p>
          <a:p>
            <a:r>
              <a:rPr lang="zh-CN" altLang="en-US"/>
              <a:t>Motor Total Length: 199mm (including fan, clamping parts, and motor)</a:t>
            </a:r>
            <a:endParaRPr lang="zh-CN" altLang="en-US"/>
          </a:p>
          <a:p>
            <a:r>
              <a:rPr lang="zh-CN" altLang="en-US"/>
              <a:t>Spindle Net Weight: 1.4KG</a:t>
            </a:r>
            <a:endParaRPr lang="zh-CN" altLang="en-US"/>
          </a:p>
          <a:p>
            <a:r>
              <a:rPr lang="zh-CN" altLang="en-US"/>
              <a:t>Radial Runout: Approximately 0.01-0.03.</a:t>
            </a:r>
            <a:endParaRPr lang="zh-CN" altLang="en-US"/>
          </a:p>
          <a:p>
            <a:r>
              <a:rPr lang="zh-CN" altLang="en-US"/>
              <a:t>Can be used for engraving metals or non-metals, etc.</a:t>
            </a:r>
            <a:endParaRPr lang="zh-CN" altLang="en-US"/>
          </a:p>
          <a:p>
            <a:r>
              <a:rPr lang="zh-CN" altLang="en-US"/>
              <a:t>This spindle comes with forced air cooling and can operate for long periods.</a:t>
            </a:r>
            <a:endParaRPr lang="zh-CN" altLang="en-US"/>
          </a:p>
          <a:p>
            <a:r>
              <a:rPr lang="zh-CN" altLang="en-US"/>
              <a:t>With packaging dimensions: 250*250*91mm</a:t>
            </a:r>
            <a:endParaRPr lang="zh-CN" altLang="en-US"/>
          </a:p>
          <a:p>
            <a:r>
              <a:rPr lang="zh-CN" altLang="en-US"/>
              <a:t>With packaging weight: 3kg</a:t>
            </a:r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140841" y="168656"/>
            <a:ext cx="31934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dirty="0"/>
              <a:t>500W Cold Air Spindle Motor Kit</a:t>
            </a:r>
            <a:endParaRPr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2E3MmMxOTFhMjY5ZWMwNTYxOTY2MjdlOWJhODI5MmUifQ=="/>
  <p:tag name="KSO_WPP_MARK_KEY" val="b105a40c-6a36-48cb-abee-277c17b942b1"/>
  <p:tag name="commondata" val="eyJoZGlkIjoiMjdkYzQyZWExYTk3NGVkMWIyMWNkY2ZhZGMzOTEyZT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WPS 演示</Application>
  <PresentationFormat>宽屏</PresentationFormat>
  <Paragraphs>17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Adobe Gothic Std B</vt:lpstr>
      <vt:lpstr>Yu Gothic UI Semibold</vt:lpstr>
      <vt:lpstr>Adobe 黑体 Std R</vt:lpstr>
      <vt:lpstr>黑体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黄荣鹏</dc:creator>
  <cp:lastModifiedBy>浊酒欣欢</cp:lastModifiedBy>
  <cp:revision>370</cp:revision>
  <dcterms:created xsi:type="dcterms:W3CDTF">2022-07-06T05:40:00Z</dcterms:created>
  <dcterms:modified xsi:type="dcterms:W3CDTF">2024-04-19T07:01:49Z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F3A6C9BD06B1456C8DFE1FCF100DB6A6_13</vt:lpwstr>
  </property>
  <property fmtid="{D5CDD505-2E9C-101B-9397-08002B2CF9AE}" pid="3" name="KSOProductBuildVer">
    <vt:lpwstr>2052-12.1.0.16729</vt:lpwstr>
  </property>
</Properties>
</file>