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5" r:id="rId4"/>
    <p:sldId id="266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17DFF-E8CB-4B20-B93C-06C54E541E75}" type="doc">
      <dgm:prSet loTypeId="urn:microsoft.com/office/officeart/2005/8/layout/hChevron3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FAED6FFF-7D0C-48FA-9012-24E8D602C779}">
      <dgm:prSet phldr="0" custT="0"/>
      <dgm:spPr/>
      <dgm:t>
        <a:bodyPr vert="horz" wrap="square"/>
        <a:lstStyle/>
        <a:p>
          <a:pPr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>500W</a:t>
          </a:r>
          <a:r>
            <a:rPr lang="zh-CN" altLang="en-US"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>电机套件</a:t>
          </a:r>
        </a:p>
      </dgm:t>
    </dgm:pt>
    <dgm:pt modelId="{46C3B711-6F7F-4040-8CB1-86DE222E567D}" cxnId="{6193DD6E-D191-4691-BD1C-5389F7CB322F}" type="parTrans">
      <dgm:prSet/>
      <dgm:spPr/>
      <dgm:t>
        <a:bodyPr/>
        <a:lstStyle/>
        <a:p>
          <a:endParaRPr lang="zh-CN" altLang="en-US"/>
        </a:p>
      </dgm:t>
    </dgm:pt>
    <dgm:pt modelId="{07E8ADB6-8349-4E50-BCAE-DE38C820175D}" cxnId="{6193DD6E-D191-4691-BD1C-5389F7CB322F}" type="sibTrans">
      <dgm:prSet/>
      <dgm:spPr/>
      <dgm:t>
        <a:bodyPr/>
        <a:lstStyle/>
        <a:p>
          <a:endParaRPr lang="zh-CN" altLang="en-US"/>
        </a:p>
      </dgm:t>
    </dgm:pt>
    <dgm:pt modelId="{0AEED2C6-B5CC-4C82-84C8-AD4C925F197E}" type="pres">
      <dgm:prSet presAssocID="{AE017DFF-E8CB-4B20-B93C-06C54E541E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533DBF-432C-49E5-97F3-43C3DFD2915E}" type="pres">
      <dgm:prSet presAssocID="{FAED6FFF-7D0C-48FA-9012-24E8D602C779}" presName="parTxOnly" presStyleLbl="node1" presStyleIdx="0" presStyleCnt="1" custLinFactNeighborX="-49" custLinFactNeighborY="-24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EA43E7B-D159-4AC5-8D6B-B5577FF97B1E}" type="presOf" srcId="{FAED6FFF-7D0C-48FA-9012-24E8D602C779}" destId="{8E533DBF-432C-49E5-97F3-43C3DFD2915E}" srcOrd="0" destOrd="0" presId="urn:microsoft.com/office/officeart/2005/8/layout/hChevron3"/>
    <dgm:cxn modelId="{6193DD6E-D191-4691-BD1C-5389F7CB322F}" srcId="{AE017DFF-E8CB-4B20-B93C-06C54E541E75}" destId="{FAED6FFF-7D0C-48FA-9012-24E8D602C779}" srcOrd="0" destOrd="0" parTransId="{46C3B711-6F7F-4040-8CB1-86DE222E567D}" sibTransId="{07E8ADB6-8349-4E50-BCAE-DE38C820175D}"/>
    <dgm:cxn modelId="{F338EC4F-8FCE-46B6-8759-543932B38A02}" type="presOf" srcId="{AE017DFF-E8CB-4B20-B93C-06C54E541E75}" destId="{0AEED2C6-B5CC-4C82-84C8-AD4C925F197E}" srcOrd="0" destOrd="0" presId="urn:microsoft.com/office/officeart/2005/8/layout/hChevron3"/>
    <dgm:cxn modelId="{37F4190D-6280-4D7C-BB50-F249BE2410A0}" type="presParOf" srcId="{0AEED2C6-B5CC-4C82-84C8-AD4C925F197E}" destId="{8E533DBF-432C-49E5-97F3-43C3DFD2915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277407" cy="707886"/>
        <a:chOff x="0" y="0"/>
        <a:chExt cx="5277407" cy="707886"/>
      </a:xfrm>
    </dsp:grpSpPr>
    <dsp:sp modelId="{8E533DBF-432C-49E5-97F3-43C3DFD2915E}">
      <dsp:nvSpPr>
        <dsp:cNvPr id="3" name="五边形 2"/>
        <dsp:cNvSpPr/>
      </dsp:nvSpPr>
      <dsp:spPr bwMode="white">
        <a:xfrm>
          <a:off x="0" y="0"/>
          <a:ext cx="5277407" cy="707886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70688" tIns="85344" rIns="42672" bIns="85344" anchor="ctr"/>
        <a:lstStyle>
          <a:lvl1pPr algn="ctr">
            <a:defRPr sz="32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>500W</a:t>
          </a:r>
          <a:r>
            <a:rPr lang="zh-CN" altLang="en-US" dirty="0" smtClean="0">
              <a:latin typeface="Adobe Gothic Std B" panose="020B0800000000000000" pitchFamily="34" charset="-128"/>
              <a:ea typeface="Adobe Gothic Std B" panose="020B0800000000000000" pitchFamily="34" charset="-128"/>
            </a:rPr>
            <a:t>电机套件</a:t>
          </a:r>
        </a:p>
      </dsp:txBody>
      <dsp:txXfrm>
        <a:off x="0" y="0"/>
        <a:ext cx="5277407" cy="70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type="homePlate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type="chevron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type="homePlate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type="chevron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/>
        </p:nvGraphicFramePr>
        <p:xfrm>
          <a:off x="0" y="-3962"/>
          <a:ext cx="5277407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670" y="704215"/>
            <a:ext cx="6550660" cy="5963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7530" y="1587"/>
            <a:ext cx="1702398" cy="398705"/>
            <a:chOff x="2576" y="0"/>
            <a:chExt cx="5272253" cy="707886"/>
          </a:xfrm>
        </p:grpSpPr>
        <p:sp>
          <p:nvSpPr>
            <p:cNvPr id="8" name="五边形 7"/>
            <p:cNvSpPr/>
            <p:nvPr/>
          </p:nvSpPr>
          <p:spPr>
            <a:xfrm>
              <a:off x="2576" y="0"/>
              <a:ext cx="5272253" cy="707886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五边形 4"/>
            <p:cNvSpPr/>
            <p:nvPr/>
          </p:nvSpPr>
          <p:spPr>
            <a:xfrm>
              <a:off x="2576" y="0"/>
              <a:ext cx="5095282" cy="7078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74676" rIns="37338" bIns="7467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产品描述</a:t>
              </a:r>
              <a:endParaRPr lang="zh-CN" sz="1600" kern="1200" dirty="0"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56260" y="759460"/>
            <a:ext cx="7209790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主轴电机：全新无刷直流电机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工作电压：48VDC 需要无刷驱动器、电机才可以运转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峰值 功率：500W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空转转速：12000r/min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峰值 扭距：0.6（N.m）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绝缘电阻：&gt;2兆欧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绝缘介电强度：400V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电机总长: 199mm（包含风扇 夹持部位和电机）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主轴净重：1.4KG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主轴径向跳动0.01-0.03左右.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可用于雕刻金属或非金属等材料。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本主轴自带强制风冷，可以长时间工作。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带包装尺寸：</a:t>
            </a:r>
            <a:r>
              <a:rPr lang="en-US" altLang="zh-CN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250*250*91mm</a:t>
            </a:r>
            <a:endParaRPr lang="zh-CN" altLang="en-US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带包装重量：</a:t>
            </a:r>
            <a:r>
              <a:rPr lang="en-US" altLang="zh-CN" sz="16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3kg</a:t>
            </a:r>
            <a:endParaRPr lang="en-US" altLang="zh-CN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n-US" altLang="zh-CN" sz="16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8256" y="310896"/>
            <a:ext cx="16471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500W</a:t>
            </a:r>
            <a:r>
              <a:rPr lang="zh-CN" altLang="en-US" dirty="0"/>
              <a:t>电机套件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353685" y="1661795"/>
            <a:ext cx="5962650" cy="37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030" y="285750"/>
            <a:ext cx="10732770" cy="5891530"/>
          </a:xfrm>
        </p:spPr>
        <p:txBody>
          <a:bodyPr>
            <a:normAutofit fontScale="90000" lnSpcReduction="20000"/>
          </a:bodyPr>
          <a:p>
            <a:r>
              <a:rPr lang="zh-CN" altLang="en-US"/>
              <a:t>Spindle Motor: Brand new brushless DC motor</a:t>
            </a:r>
            <a:endParaRPr lang="zh-CN" altLang="en-US"/>
          </a:p>
          <a:p>
            <a:r>
              <a:rPr lang="zh-CN" altLang="en-US"/>
              <a:t>Operating Voltage: 48VDC requires a brushless driver for operation</a:t>
            </a:r>
            <a:endParaRPr lang="zh-CN" altLang="en-US"/>
          </a:p>
          <a:p>
            <a:r>
              <a:rPr lang="zh-CN" altLang="en-US"/>
              <a:t>Peak Power: 500W</a:t>
            </a:r>
            <a:endParaRPr lang="zh-CN" altLang="en-US"/>
          </a:p>
          <a:p>
            <a:r>
              <a:rPr lang="zh-CN" altLang="en-US"/>
              <a:t>No-load Speed: 12000r/min</a:t>
            </a:r>
            <a:endParaRPr lang="zh-CN" altLang="en-US"/>
          </a:p>
          <a:p>
            <a:r>
              <a:rPr lang="zh-CN" altLang="en-US"/>
              <a:t>Peak Torque: 0.6 (N.m)</a:t>
            </a:r>
            <a:endParaRPr lang="zh-CN" altLang="en-US"/>
          </a:p>
          <a:p>
            <a:r>
              <a:rPr lang="zh-CN" altLang="en-US"/>
              <a:t>Insulation Resistance: &gt;2 Megaohms</a:t>
            </a:r>
            <a:endParaRPr lang="zh-CN" altLang="en-US"/>
          </a:p>
          <a:p>
            <a:r>
              <a:rPr lang="zh-CN" altLang="en-US"/>
              <a:t>Dielectric Strength: 400V</a:t>
            </a:r>
            <a:endParaRPr lang="zh-CN" altLang="en-US"/>
          </a:p>
          <a:p>
            <a:r>
              <a:rPr lang="zh-CN" altLang="en-US"/>
              <a:t>Motor Total Length: 199mm (including fan, clamping parts, and motor)</a:t>
            </a:r>
            <a:endParaRPr lang="zh-CN" altLang="en-US"/>
          </a:p>
          <a:p>
            <a:r>
              <a:rPr lang="zh-CN" altLang="en-US"/>
              <a:t>Spindle Net Weight: 1.4KG</a:t>
            </a:r>
            <a:endParaRPr lang="zh-CN" altLang="en-US"/>
          </a:p>
          <a:p>
            <a:r>
              <a:rPr lang="zh-CN" altLang="en-US"/>
              <a:t>Radial Runout: Approximately 0.01-0.03.</a:t>
            </a:r>
            <a:endParaRPr lang="zh-CN" altLang="en-US"/>
          </a:p>
          <a:p>
            <a:r>
              <a:rPr lang="zh-CN" altLang="en-US"/>
              <a:t>Can be used for engraving metals or non-metals, etc.</a:t>
            </a:r>
            <a:endParaRPr lang="zh-CN" altLang="en-US"/>
          </a:p>
          <a:p>
            <a:r>
              <a:rPr lang="zh-CN" altLang="en-US"/>
              <a:t>This spindle comes with forced air cooling and can operate for long periods.</a:t>
            </a:r>
            <a:endParaRPr lang="zh-CN" altLang="en-US"/>
          </a:p>
          <a:p>
            <a:r>
              <a:rPr lang="zh-CN" altLang="en-US"/>
              <a:t>With packaging dimensions: 250*250*91mm</a:t>
            </a:r>
            <a:endParaRPr lang="zh-CN" altLang="en-US"/>
          </a:p>
          <a:p>
            <a:r>
              <a:rPr lang="zh-CN" altLang="en-US"/>
              <a:t>With packaging weight: 3kg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  <p:tag name="KSO_WM_UNIT_PLACING_PICTURE_USER_VIEWPORT" val="{&quot;height&quot;:5940,&quot;width&quot;:9390}"/>
</p:tagLst>
</file>

<file path=ppt/tags/tag2.xml><?xml version="1.0" encoding="utf-8"?>
<p:tagLst xmlns:p="http://schemas.openxmlformats.org/presentationml/2006/main">
  <p:tag name="COMMONDATA" val="eyJoZGlkIjoiY2E3MmMxOTFhMjY5ZWMwNTYxOTY2MjdlOWJhODI5MmUifQ=="/>
  <p:tag name="KSO_WPP_MARK_KEY" val="b105a40c-6a36-48cb-abee-277c17b942b1"/>
  <p:tag name="commondata" val="eyJoZGlkIjoiMjdkYzQyZWExYTk3NGVkMWIyMWNkY2ZhZGMzOTEy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779</Words>
  <Application>WPS 演示</Application>
  <PresentationFormat>宽屏</PresentationFormat>
  <Paragraphs>35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Adobe Gothic Std B</vt:lpstr>
      <vt:lpstr>Yu Gothic UI Semibold</vt:lpstr>
      <vt:lpstr>Adobe 黑体 Std R</vt:lpstr>
      <vt:lpstr>黑体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黄荣鹏</dc:creator>
  <cp:lastModifiedBy>浊酒欣欢</cp:lastModifiedBy>
  <cp:revision>369</cp:revision>
  <dcterms:created xsi:type="dcterms:W3CDTF">2022-07-06T05:40:00Z</dcterms:created>
  <dcterms:modified xsi:type="dcterms:W3CDTF">2024-04-13T11:38:13Z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9593C429E5D241F7B05127A38FFA7B93_13</vt:lpwstr>
  </property>
  <property fmtid="{D5CDD505-2E9C-101B-9397-08002B2CF9AE}" pid="3" name="KSOProductBuildVer">
    <vt:lpwstr>2052-12.1.0.16729</vt:lpwstr>
  </property>
</Properties>
</file>